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setup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452947-E9DB-B440-81FB-86DE1464473A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4CE169-BA63-A941-ACD8-7F127A297A41}"/>
              </a:ext>
            </a:extLst>
          </p:cNvPr>
          <p:cNvSpPr txBox="1"/>
          <p:nvPr/>
        </p:nvSpPr>
        <p:spPr>
          <a:xfrm>
            <a:off x="4524673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4568353" y="5546100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</TotalTime>
  <Words>78</Words>
  <Application>Microsoft Macintosh PowerPoint</Application>
  <PresentationFormat>Widescreen</PresentationFormat>
  <Paragraphs>33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29</cp:revision>
  <dcterms:created xsi:type="dcterms:W3CDTF">2020-03-24T11:24:38Z</dcterms:created>
  <dcterms:modified xsi:type="dcterms:W3CDTF">2020-04-03T13:19:12Z</dcterms:modified>
</cp:coreProperties>
</file>